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1694" y="2977579"/>
            <a:ext cx="10768615" cy="381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1384" y="2012822"/>
            <a:ext cx="8196580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171717"/>
                </a:solidFill>
              </a:rPr>
              <a:t> SOAP Webservices in Java</a:t>
            </a:r>
            <a:endParaRPr sz="4500" dirty="0">
              <a:solidFill>
                <a:srgbClr val="171717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/>
          <p:nvPr/>
        </p:nvGraphicFramePr>
        <p:xfrm>
          <a:off x="1640205" y="578485"/>
          <a:ext cx="9355455" cy="570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00750" imgH="4467225" progId="Paint.Picture">
                  <p:embed/>
                </p:oleObj>
              </mc:Choice>
              <mc:Fallback>
                <p:oleObj name="" r:id="rId1" imgW="6000750" imgH="44672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0205" y="578485"/>
                        <a:ext cx="9355455" cy="570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952625" y="164465"/>
          <a:ext cx="8820785" cy="652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10275" imgH="4448175" progId="Paint.Picture">
                  <p:embed/>
                </p:oleObj>
              </mc:Choice>
              <mc:Fallback>
                <p:oleObj name="" r:id="rId1" imgW="6010275" imgH="44481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2625" y="164465"/>
                        <a:ext cx="8820785" cy="6529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336800" y="365125"/>
          <a:ext cx="8171815" cy="6102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19800" imgH="4495800" progId="Paint.Picture">
                  <p:embed/>
                </p:oleObj>
              </mc:Choice>
              <mc:Fallback>
                <p:oleObj name="" r:id="rId1" imgW="6019800" imgH="4495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6800" y="365125"/>
                        <a:ext cx="8171815" cy="6102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280285" y="377825"/>
          <a:ext cx="8171815" cy="6102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67400" imgH="4381500" progId="Paint.Picture">
                  <p:embed/>
                </p:oleObj>
              </mc:Choice>
              <mc:Fallback>
                <p:oleObj name="" r:id="rId1" imgW="5867400" imgH="4381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0285" y="377825"/>
                        <a:ext cx="8171815" cy="6102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591435" y="370205"/>
          <a:ext cx="8468995" cy="619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991225" imgH="4381500" progId="Paint.Picture">
                  <p:embed/>
                </p:oleObj>
              </mc:Choice>
              <mc:Fallback>
                <p:oleObj name="" r:id="rId1" imgW="5991225" imgH="4381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1435" y="370205"/>
                        <a:ext cx="8468995" cy="6193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002155" y="365125"/>
          <a:ext cx="8772525" cy="6281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38850" imgH="4324350" progId="Paint.Picture">
                  <p:embed/>
                </p:oleObj>
              </mc:Choice>
              <mc:Fallback>
                <p:oleObj name="" r:id="rId1" imgW="6038850" imgH="43243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02155" y="365125"/>
                        <a:ext cx="8772525" cy="6281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649730" y="365125"/>
          <a:ext cx="8663940" cy="6350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86450" imgH="4314825" progId="Paint.Picture">
                  <p:embed/>
                </p:oleObj>
              </mc:Choice>
              <mc:Fallback>
                <p:oleObj name="" r:id="rId1" imgW="5886450" imgH="43148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9730" y="365125"/>
                        <a:ext cx="8663940" cy="6350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WPS Presentation</Application>
  <PresentationFormat>Widescreen</PresentationFormat>
  <Paragraphs>4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Configuring Web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SOAP Webservices in Java</dc:title>
  <dc:creator/>
  <cp:lastModifiedBy>steve</cp:lastModifiedBy>
  <cp:revision>2</cp:revision>
  <dcterms:created xsi:type="dcterms:W3CDTF">2021-12-15T15:14:09Z</dcterms:created>
  <dcterms:modified xsi:type="dcterms:W3CDTF">2021-12-15T15:24:00Z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908FFF655AC24380880C624EDBA51908</vt:lpwstr>
  </property>
  <property fmtid="{D5CDD505-2E9C-101B-9397-08002B2CF9AE}" pid="3" name="KSOProductBuildVer">
    <vt:lpwstr>1033-11.2.0.10382</vt:lpwstr>
  </property>
</Properties>
</file>